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9" r:id="rId4"/>
    <p:sldId id="263" r:id="rId5"/>
    <p:sldId id="262" r:id="rId6"/>
    <p:sldId id="261" r:id="rId7"/>
    <p:sldId id="260" r:id="rId8"/>
    <p:sldId id="265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0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14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DAF2-23A1-43C5-8E64-0D92BB68B35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0E6C-E2D1-4ABD-939D-A5E471145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090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DAF2-23A1-43C5-8E64-0D92BB68B35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0E6C-E2D1-4ABD-939D-A5E471145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DAF2-23A1-43C5-8E64-0D92BB68B35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0E6C-E2D1-4ABD-939D-A5E471145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709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DAF2-23A1-43C5-8E64-0D92BB68B35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0E6C-E2D1-4ABD-939D-A5E4711450B9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251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DAF2-23A1-43C5-8E64-0D92BB68B35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0E6C-E2D1-4ABD-939D-A5E471145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03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DAF2-23A1-43C5-8E64-0D92BB68B35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0E6C-E2D1-4ABD-939D-A5E471145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713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DAF2-23A1-43C5-8E64-0D92BB68B35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0E6C-E2D1-4ABD-939D-A5E471145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02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DAF2-23A1-43C5-8E64-0D92BB68B35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0E6C-E2D1-4ABD-939D-A5E471145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176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DAF2-23A1-43C5-8E64-0D92BB68B35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0E6C-E2D1-4ABD-939D-A5E471145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97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DAF2-23A1-43C5-8E64-0D92BB68B35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0E6C-E2D1-4ABD-939D-A5E471145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721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DAF2-23A1-43C5-8E64-0D92BB68B35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0E6C-E2D1-4ABD-939D-A5E471145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96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DAF2-23A1-43C5-8E64-0D92BB68B35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0E6C-E2D1-4ABD-939D-A5E471145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604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DAF2-23A1-43C5-8E64-0D92BB68B35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0E6C-E2D1-4ABD-939D-A5E471145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919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DAF2-23A1-43C5-8E64-0D92BB68B35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0E6C-E2D1-4ABD-939D-A5E471145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270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DAF2-23A1-43C5-8E64-0D92BB68B35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0E6C-E2D1-4ABD-939D-A5E471145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74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DAF2-23A1-43C5-8E64-0D92BB68B35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0E6C-E2D1-4ABD-939D-A5E471145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554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DAF2-23A1-43C5-8E64-0D92BB68B35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0E6C-E2D1-4ABD-939D-A5E471145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843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F91DAF2-23A1-43C5-8E64-0D92BB68B35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40E6C-E2D1-4ABD-939D-A5E471145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9961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wma"/><Relationship Id="rId7" Type="http://schemas.openxmlformats.org/officeDocument/2006/relationships/image" Target="../media/image7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m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Ukulele Y3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844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583870"/>
            <a:ext cx="8946541" cy="5029201"/>
          </a:xfrm>
        </p:spPr>
        <p:txBody>
          <a:bodyPr/>
          <a:lstStyle/>
          <a:p>
            <a:r>
              <a:rPr lang="en-GB" sz="2800" b="1" dirty="0">
                <a:solidFill>
                  <a:schemeClr val="bg1"/>
                </a:solidFill>
              </a:rPr>
              <a:t>My ukulele has a body, a neck and a head,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800" b="1" dirty="0">
                <a:solidFill>
                  <a:schemeClr val="bg1"/>
                </a:solidFill>
              </a:rPr>
              <a:t>​But it's got no arms and </a:t>
            </a:r>
            <a:r>
              <a:rPr lang="en-GB" sz="2800" b="1" dirty="0" smtClean="0">
                <a:solidFill>
                  <a:schemeClr val="bg1"/>
                </a:solidFill>
              </a:rPr>
              <a:t>legs!</a:t>
            </a:r>
            <a:br>
              <a:rPr lang="en-GB" sz="2800" b="1" dirty="0" smtClean="0">
                <a:solidFill>
                  <a:schemeClr val="bg1"/>
                </a:solidFill>
              </a:rPr>
            </a:br>
            <a:r>
              <a:rPr lang="en-GB" sz="2800" b="1" dirty="0" smtClean="0">
                <a:solidFill>
                  <a:schemeClr val="bg1"/>
                </a:solidFill>
              </a:rPr>
              <a:t>My </a:t>
            </a:r>
            <a:r>
              <a:rPr lang="en-GB" sz="2800" b="1" dirty="0">
                <a:solidFill>
                  <a:schemeClr val="bg1"/>
                </a:solidFill>
              </a:rPr>
              <a:t>ukulele has a body, a neck and a </a:t>
            </a:r>
            <a:r>
              <a:rPr lang="en-GB" sz="2800" b="1" dirty="0" smtClean="0">
                <a:solidFill>
                  <a:schemeClr val="bg1"/>
                </a:solidFill>
              </a:rPr>
              <a:t>head,</a:t>
            </a:r>
            <a:br>
              <a:rPr lang="en-GB" sz="2800" b="1" dirty="0" smtClean="0">
                <a:solidFill>
                  <a:schemeClr val="bg1"/>
                </a:solidFill>
              </a:rPr>
            </a:br>
            <a:r>
              <a:rPr lang="en-GB" sz="2800" b="1" dirty="0" smtClean="0">
                <a:solidFill>
                  <a:schemeClr val="bg1"/>
                </a:solidFill>
              </a:rPr>
              <a:t>But </a:t>
            </a:r>
            <a:r>
              <a:rPr lang="en-GB" sz="2800" b="1" dirty="0">
                <a:solidFill>
                  <a:schemeClr val="bg1"/>
                </a:solidFill>
              </a:rPr>
              <a:t>it's got no arms and legs!</a:t>
            </a:r>
          </a:p>
          <a:p>
            <a:endParaRPr lang="en-GB" sz="2800" b="1" dirty="0">
              <a:solidFill>
                <a:schemeClr val="bg1"/>
              </a:solidFill>
            </a:endParaRPr>
          </a:p>
          <a:p>
            <a:r>
              <a:rPr lang="en-GB" sz="2800" b="1" dirty="0">
                <a:solidFill>
                  <a:schemeClr val="bg1"/>
                </a:solidFill>
              </a:rPr>
              <a:t>It has a bridge and a sound hole, a fretboard and a nut,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800" b="1" dirty="0">
                <a:solidFill>
                  <a:schemeClr val="bg1"/>
                </a:solidFill>
              </a:rPr>
              <a:t>​Four strings and tuning </a:t>
            </a:r>
            <a:r>
              <a:rPr lang="en-GB" sz="2800" b="1" dirty="0" smtClean="0">
                <a:solidFill>
                  <a:schemeClr val="bg1"/>
                </a:solidFill>
              </a:rPr>
              <a:t>pegs,</a:t>
            </a:r>
            <a:br>
              <a:rPr lang="en-GB" sz="2800" b="1" dirty="0" smtClean="0">
                <a:solidFill>
                  <a:schemeClr val="bg1"/>
                </a:solidFill>
              </a:rPr>
            </a:br>
            <a:r>
              <a:rPr lang="en-GB" sz="2800" b="1" dirty="0" smtClean="0">
                <a:solidFill>
                  <a:schemeClr val="bg1"/>
                </a:solidFill>
              </a:rPr>
              <a:t>My </a:t>
            </a:r>
            <a:r>
              <a:rPr lang="en-GB" sz="2800" b="1" dirty="0">
                <a:solidFill>
                  <a:schemeClr val="bg1"/>
                </a:solidFill>
              </a:rPr>
              <a:t>ukulele has a body, a neck and a </a:t>
            </a:r>
            <a:r>
              <a:rPr lang="en-GB" sz="2800" b="1" dirty="0" smtClean="0">
                <a:solidFill>
                  <a:schemeClr val="bg1"/>
                </a:solidFill>
              </a:rPr>
              <a:t>head,</a:t>
            </a:r>
            <a:br>
              <a:rPr lang="en-GB" sz="2800" b="1" dirty="0" smtClean="0">
                <a:solidFill>
                  <a:schemeClr val="bg1"/>
                </a:solidFill>
              </a:rPr>
            </a:br>
            <a:r>
              <a:rPr lang="en-GB" sz="2800" b="1" dirty="0" smtClean="0">
                <a:solidFill>
                  <a:schemeClr val="bg1"/>
                </a:solidFill>
              </a:rPr>
              <a:t>But </a:t>
            </a:r>
            <a:r>
              <a:rPr lang="en-GB" sz="2800" b="1" dirty="0">
                <a:solidFill>
                  <a:schemeClr val="bg1"/>
                </a:solidFill>
              </a:rPr>
              <a:t>it's got no arms and legs!</a:t>
            </a:r>
          </a:p>
          <a:p>
            <a:endParaRPr lang="en-GB" dirty="0"/>
          </a:p>
        </p:txBody>
      </p:sp>
      <p:pic>
        <p:nvPicPr>
          <p:cNvPr id="4" name="01 Trac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1214" y="250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6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5229" y="413658"/>
            <a:ext cx="8915400" cy="2688771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G   C   E   A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Four strings we play</a:t>
            </a:r>
            <a:br>
              <a:rPr lang="en-GB" sz="2400" b="1" dirty="0">
                <a:solidFill>
                  <a:schemeClr val="bg1"/>
                </a:solidFill>
              </a:rPr>
            </a:br>
            <a:r>
              <a:rPr lang="en-GB" sz="2400" b="1" dirty="0">
                <a:solidFill>
                  <a:schemeClr val="bg1"/>
                </a:solidFill>
              </a:rPr>
              <a:t>​When we tune our ukuleles every day.</a:t>
            </a:r>
          </a:p>
        </p:txBody>
      </p:sp>
      <p:pic>
        <p:nvPicPr>
          <p:cNvPr id="2" name="05 Trac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2099" y="1148443"/>
            <a:ext cx="609600" cy="6096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645229" y="3499757"/>
            <a:ext cx="8915400" cy="1469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7" name="Content Placeholder 1"/>
          <p:cNvPicPr>
            <a:picLocks noChangeAspect="1"/>
          </p:cNvPicPr>
          <p:nvPr/>
        </p:nvPicPr>
        <p:blipFill rotWithShape="1">
          <a:blip r:embed="rId7"/>
          <a:srcRect l="23679" t="27355" r="22149" b="32950"/>
          <a:stretch/>
        </p:blipFill>
        <p:spPr>
          <a:xfrm>
            <a:off x="4671253" y="2416629"/>
            <a:ext cx="6219904" cy="3646151"/>
          </a:xfrm>
          <a:prstGeom prst="rect">
            <a:avLst/>
          </a:prstGeom>
        </p:spPr>
      </p:pic>
      <p:pic>
        <p:nvPicPr>
          <p:cNvPr id="8" name="09 Track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39143" y="5213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8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03312" y="1208314"/>
            <a:ext cx="8946541" cy="5040085"/>
          </a:xfrm>
        </p:spPr>
        <p:txBody>
          <a:bodyPr>
            <a:normAutofit fontScale="92500" lnSpcReduction="10000"/>
          </a:bodyPr>
          <a:lstStyle/>
          <a:p>
            <a:r>
              <a:rPr lang="en-GB" sz="3000" b="1" dirty="0">
                <a:solidFill>
                  <a:srgbClr val="FF0000"/>
                </a:solidFill>
              </a:rPr>
              <a:t>C</a:t>
            </a:r>
          </a:p>
          <a:p>
            <a:endParaRPr lang="en-GB" dirty="0"/>
          </a:p>
          <a:p>
            <a:r>
              <a:rPr lang="nb-NO" sz="2600" b="1" dirty="0">
                <a:solidFill>
                  <a:schemeClr val="bg1"/>
                </a:solidFill>
              </a:rPr>
              <a:t>Strum, strum, strum your uke,</a:t>
            </a:r>
          </a:p>
          <a:p>
            <a:r>
              <a:rPr lang="en-GB" sz="2600" b="1" dirty="0">
                <a:solidFill>
                  <a:schemeClr val="bg1"/>
                </a:solidFill>
              </a:rPr>
              <a:t>all the live long day,</a:t>
            </a:r>
          </a:p>
          <a:p>
            <a:r>
              <a:rPr lang="en-GB" sz="2600" b="1" dirty="0">
                <a:solidFill>
                  <a:schemeClr val="bg1"/>
                </a:solidFill>
              </a:rPr>
              <a:t>Merrily, merrily, merrily, merrily,</a:t>
            </a:r>
          </a:p>
          <a:p>
            <a:r>
              <a:rPr lang="en-GB" sz="2600" b="1" dirty="0">
                <a:solidFill>
                  <a:schemeClr val="bg1"/>
                </a:solidFill>
              </a:rPr>
              <a:t>That's the way we play.</a:t>
            </a:r>
          </a:p>
          <a:p>
            <a:endParaRPr lang="en-GB" sz="2600" b="1" dirty="0">
              <a:solidFill>
                <a:schemeClr val="bg1"/>
              </a:solidFill>
            </a:endParaRPr>
          </a:p>
          <a:p>
            <a:r>
              <a:rPr lang="nb-NO" sz="2600" b="1" dirty="0">
                <a:solidFill>
                  <a:schemeClr val="bg1"/>
                </a:solidFill>
              </a:rPr>
              <a:t>Strum, strum, strum your uke,</a:t>
            </a:r>
          </a:p>
          <a:p>
            <a:r>
              <a:rPr lang="en-GB" sz="2600" b="1" dirty="0">
                <a:solidFill>
                  <a:schemeClr val="bg1"/>
                </a:solidFill>
              </a:rPr>
              <a:t>it's a happy day,</a:t>
            </a:r>
          </a:p>
          <a:p>
            <a:r>
              <a:rPr lang="en-GB" sz="2600" b="1" dirty="0">
                <a:solidFill>
                  <a:schemeClr val="bg1"/>
                </a:solidFill>
              </a:rPr>
              <a:t>Merrily, merrily, merrily, merrily,</a:t>
            </a:r>
          </a:p>
          <a:p>
            <a:r>
              <a:rPr lang="en-GB" sz="2600" b="1" dirty="0">
                <a:solidFill>
                  <a:schemeClr val="bg1"/>
                </a:solidFill>
              </a:rPr>
              <a:t>Then we shout hooray.  Hooray!</a:t>
            </a:r>
          </a:p>
          <a:p>
            <a:endParaRPr lang="en-GB" dirty="0"/>
          </a:p>
        </p:txBody>
      </p:sp>
      <p:pic>
        <p:nvPicPr>
          <p:cNvPr id="5" name="06 Strum you uke backing 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5543" y="429985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9" t="18413" r="2944" b="14774"/>
          <a:stretch/>
        </p:blipFill>
        <p:spPr>
          <a:xfrm>
            <a:off x="7298872" y="1387929"/>
            <a:ext cx="4131129" cy="286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2976" t="4327" r="59082" b="66538"/>
          <a:stretch/>
        </p:blipFill>
        <p:spPr>
          <a:xfrm>
            <a:off x="293915" y="277585"/>
            <a:ext cx="1306286" cy="1649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3" t="19524" r="3288" b="13809"/>
          <a:stretch/>
        </p:blipFill>
        <p:spPr>
          <a:xfrm>
            <a:off x="9486900" y="1502229"/>
            <a:ext cx="1934353" cy="17471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0201" y="2413338"/>
            <a:ext cx="7886699" cy="3886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First you find your fourth string down</a:t>
            </a:r>
            <a:b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 </a:t>
            </a:r>
            <a: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fret number two</a:t>
            </a:r>
            <a:b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Put your second finger there , it's easy to do.</a:t>
            </a:r>
            <a:b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There's A minor miracle  just waiting for you.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STRUM    </a:t>
            </a:r>
            <a:r>
              <a:rPr lang="en-GB" sz="2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STRUM</a:t>
            </a:r>
            <a: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</a:t>
            </a:r>
            <a:r>
              <a:rPr lang="en-GB" sz="2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STRUM</a:t>
            </a:r>
            <a: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DAMP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U-</a:t>
            </a:r>
            <a:r>
              <a:rPr lang="en-GB" sz="2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ku</a:t>
            </a:r>
            <a: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-le-le Mag-</a:t>
            </a:r>
            <a:r>
              <a:rPr lang="en-GB" sz="2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ic</a:t>
            </a:r>
            <a:endParaRPr lang="en-GB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24 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4871" y="277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4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420586"/>
            <a:ext cx="8946541" cy="5323114"/>
          </a:xfrm>
        </p:spPr>
        <p:txBody>
          <a:bodyPr>
            <a:normAutofit/>
          </a:bodyPr>
          <a:lstStyle/>
          <a:p>
            <a:r>
              <a:rPr lang="en-GB" sz="2800" b="1" u="sng" dirty="0">
                <a:solidFill>
                  <a:schemeClr val="bg1"/>
                </a:solidFill>
              </a:rPr>
              <a:t>Land of the Silver Birch</a:t>
            </a:r>
          </a:p>
          <a:p>
            <a:r>
              <a:rPr lang="en-GB" sz="2800" b="1" dirty="0">
                <a:solidFill>
                  <a:schemeClr val="bg1"/>
                </a:solidFill>
              </a:rPr>
              <a:t>Land of the silver birch,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800" b="1" dirty="0">
                <a:solidFill>
                  <a:schemeClr val="bg1"/>
                </a:solidFill>
              </a:rPr>
              <a:t>Home of the beaver,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800" b="1" dirty="0">
                <a:solidFill>
                  <a:schemeClr val="bg1"/>
                </a:solidFill>
              </a:rPr>
              <a:t>Where still the mighty moose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800" b="1" dirty="0">
                <a:solidFill>
                  <a:schemeClr val="bg1"/>
                </a:solidFill>
              </a:rPr>
              <a:t>Wanders at will.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800" b="1" dirty="0">
                <a:solidFill>
                  <a:schemeClr val="bg1"/>
                </a:solidFill>
              </a:rPr>
              <a:t>Blue lake and rocky shore,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800" b="1" dirty="0">
                <a:solidFill>
                  <a:schemeClr val="bg1"/>
                </a:solidFill>
              </a:rPr>
              <a:t>I will return once more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800" b="1" dirty="0">
                <a:solidFill>
                  <a:schemeClr val="bg1"/>
                </a:solidFill>
              </a:rPr>
              <a:t>Hi </a:t>
            </a:r>
            <a:r>
              <a:rPr lang="en-GB" sz="2800" b="1" dirty="0" err="1">
                <a:solidFill>
                  <a:schemeClr val="bg1"/>
                </a:solidFill>
              </a:rPr>
              <a:t>hi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b="1" dirty="0" err="1">
                <a:solidFill>
                  <a:schemeClr val="bg1"/>
                </a:solidFill>
              </a:rPr>
              <a:t>ya</a:t>
            </a:r>
            <a:r>
              <a:rPr lang="en-GB" sz="2800" b="1" dirty="0">
                <a:solidFill>
                  <a:schemeClr val="bg1"/>
                </a:solidFill>
              </a:rPr>
              <a:t> Hi </a:t>
            </a:r>
            <a:r>
              <a:rPr lang="en-GB" sz="2800" b="1" dirty="0" err="1">
                <a:solidFill>
                  <a:schemeClr val="bg1"/>
                </a:solidFill>
              </a:rPr>
              <a:t>hi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b="1" dirty="0" err="1">
                <a:solidFill>
                  <a:schemeClr val="bg1"/>
                </a:solidFill>
              </a:rPr>
              <a:t>ya</a:t>
            </a:r>
            <a:r>
              <a:rPr lang="en-GB" sz="2800" b="1" dirty="0">
                <a:solidFill>
                  <a:schemeClr val="bg1"/>
                </a:solidFill>
              </a:rPr>
              <a:t/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800" b="1" dirty="0">
                <a:solidFill>
                  <a:schemeClr val="bg1"/>
                </a:solidFill>
              </a:rPr>
              <a:t>Hi </a:t>
            </a:r>
            <a:r>
              <a:rPr lang="en-GB" sz="2800" b="1" dirty="0" err="1">
                <a:solidFill>
                  <a:schemeClr val="bg1"/>
                </a:solidFill>
              </a:rPr>
              <a:t>hi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b="1" dirty="0" err="1">
                <a:solidFill>
                  <a:schemeClr val="bg1"/>
                </a:solidFill>
              </a:rPr>
              <a:t>ya</a:t>
            </a:r>
            <a:r>
              <a:rPr lang="en-GB" sz="2800" b="1" dirty="0">
                <a:solidFill>
                  <a:schemeClr val="bg1"/>
                </a:solidFill>
              </a:rPr>
              <a:t> Hi </a:t>
            </a:r>
            <a:r>
              <a:rPr lang="en-GB" sz="2800" b="1" dirty="0" err="1">
                <a:solidFill>
                  <a:schemeClr val="bg1"/>
                </a:solidFill>
              </a:rPr>
              <a:t>hi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b="1" dirty="0" err="1">
                <a:solidFill>
                  <a:schemeClr val="bg1"/>
                </a:solidFill>
              </a:rPr>
              <a:t>ya</a:t>
            </a:r>
            <a:r>
              <a:rPr lang="en-GB" sz="2800" b="1" dirty="0">
                <a:solidFill>
                  <a:schemeClr val="bg1"/>
                </a:solidFill>
              </a:rPr>
              <a:t/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800" b="1" dirty="0">
                <a:solidFill>
                  <a:schemeClr val="bg1"/>
                </a:solidFill>
              </a:rPr>
              <a:t>Hi </a:t>
            </a:r>
            <a:r>
              <a:rPr lang="en-GB" sz="2800" b="1" dirty="0" err="1">
                <a:solidFill>
                  <a:schemeClr val="bg1"/>
                </a:solidFill>
              </a:rPr>
              <a:t>hi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b="1" dirty="0" err="1">
                <a:solidFill>
                  <a:schemeClr val="bg1"/>
                </a:solidFill>
              </a:rPr>
              <a:t>ya</a:t>
            </a:r>
            <a:r>
              <a:rPr lang="en-GB" sz="2800" b="1" dirty="0">
                <a:solidFill>
                  <a:schemeClr val="bg1"/>
                </a:solidFill>
              </a:rPr>
              <a:t/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800" b="1" dirty="0">
                <a:solidFill>
                  <a:schemeClr val="bg1"/>
                </a:solidFill>
              </a:rPr>
              <a:t>Hi</a:t>
            </a:r>
          </a:p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5581" t="6808" r="27545" b="82645"/>
          <a:stretch/>
        </p:blipFill>
        <p:spPr>
          <a:xfrm>
            <a:off x="2873827" y="240446"/>
            <a:ext cx="5715001" cy="1028701"/>
          </a:xfrm>
          <a:prstGeom prst="rect">
            <a:avLst/>
          </a:prstGeom>
        </p:spPr>
      </p:pic>
      <p:pic>
        <p:nvPicPr>
          <p:cNvPr id="12" name="28 Track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8828" y="1420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4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0" t="8570" r="799" b="15715"/>
          <a:stretch/>
        </p:blipFill>
        <p:spPr>
          <a:xfrm>
            <a:off x="5493622" y="591510"/>
            <a:ext cx="4120672" cy="450300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3661" t="9654" r="17232" b="72935"/>
          <a:stretch/>
        </p:blipFill>
        <p:spPr>
          <a:xfrm>
            <a:off x="1240971" y="816428"/>
            <a:ext cx="2220686" cy="33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140" y="326573"/>
            <a:ext cx="5475515" cy="6302828"/>
          </a:xfrm>
        </p:spPr>
        <p:txBody>
          <a:bodyPr>
            <a:normAutofit fontScale="40000" lnSpcReduction="20000"/>
          </a:bodyPr>
          <a:lstStyle/>
          <a:p>
            <a:r>
              <a:rPr lang="en-GB" sz="5100" b="1" dirty="0">
                <a:solidFill>
                  <a:srgbClr val="FF0000"/>
                </a:solidFill>
              </a:rPr>
              <a:t>F</a:t>
            </a:r>
          </a:p>
          <a:p>
            <a:endParaRPr lang="en-GB" sz="5100" b="1" dirty="0">
              <a:solidFill>
                <a:schemeClr val="bg1"/>
              </a:solidFill>
            </a:endParaRPr>
          </a:p>
          <a:p>
            <a:r>
              <a:rPr lang="en-GB" sz="6000" b="1" dirty="0">
                <a:solidFill>
                  <a:schemeClr val="bg1"/>
                </a:solidFill>
              </a:rPr>
              <a:t>Frere Jacques, Frere Jacques,</a:t>
            </a:r>
          </a:p>
          <a:p>
            <a:r>
              <a:rPr lang="en-GB" sz="6000" b="1" dirty="0" err="1">
                <a:solidFill>
                  <a:schemeClr val="bg1"/>
                </a:solidFill>
              </a:rPr>
              <a:t>Dormez-vous</a:t>
            </a:r>
            <a:r>
              <a:rPr lang="en-GB" sz="6000" b="1" dirty="0">
                <a:solidFill>
                  <a:schemeClr val="bg1"/>
                </a:solidFill>
              </a:rPr>
              <a:t>, </a:t>
            </a:r>
            <a:r>
              <a:rPr lang="en-GB" sz="6000" b="1" dirty="0" err="1">
                <a:solidFill>
                  <a:schemeClr val="bg1"/>
                </a:solidFill>
              </a:rPr>
              <a:t>dormez-vous</a:t>
            </a:r>
            <a:r>
              <a:rPr lang="en-GB" sz="6000" b="1" dirty="0">
                <a:solidFill>
                  <a:schemeClr val="bg1"/>
                </a:solidFill>
              </a:rPr>
              <a:t>?</a:t>
            </a:r>
          </a:p>
          <a:p>
            <a:r>
              <a:rPr lang="fr-FR" sz="6000" b="1" dirty="0">
                <a:solidFill>
                  <a:schemeClr val="bg1"/>
                </a:solidFill>
              </a:rPr>
              <a:t>Sonnez les matines, sonnez les </a:t>
            </a:r>
            <a:endParaRPr lang="fr-FR" sz="6000" b="1" dirty="0" smtClean="0">
              <a:solidFill>
                <a:schemeClr val="bg1"/>
              </a:solidFill>
            </a:endParaRPr>
          </a:p>
          <a:p>
            <a:r>
              <a:rPr lang="fr-FR" sz="6000" b="1" dirty="0" smtClean="0">
                <a:solidFill>
                  <a:schemeClr val="bg1"/>
                </a:solidFill>
              </a:rPr>
              <a:t>matines</a:t>
            </a:r>
            <a:endParaRPr lang="fr-FR" sz="6000" b="1" dirty="0">
              <a:solidFill>
                <a:schemeClr val="bg1"/>
              </a:solidFill>
            </a:endParaRPr>
          </a:p>
          <a:p>
            <a:r>
              <a:rPr lang="en-GB" sz="6000" b="1" dirty="0">
                <a:solidFill>
                  <a:schemeClr val="bg1"/>
                </a:solidFill>
              </a:rPr>
              <a:t>din, din, don! din, din, don!</a:t>
            </a:r>
          </a:p>
          <a:p>
            <a:endParaRPr lang="en-GB" sz="6000" b="1" dirty="0">
              <a:solidFill>
                <a:schemeClr val="bg1"/>
              </a:solidFill>
            </a:endParaRPr>
          </a:p>
          <a:p>
            <a:r>
              <a:rPr lang="en-GB" sz="6000" b="1" dirty="0">
                <a:solidFill>
                  <a:schemeClr val="bg1"/>
                </a:solidFill>
              </a:rPr>
              <a:t>Are you sleeping, are you </a:t>
            </a:r>
            <a:endParaRPr lang="en-GB" sz="6000" b="1" dirty="0" smtClean="0">
              <a:solidFill>
                <a:schemeClr val="bg1"/>
              </a:solidFill>
            </a:endParaRPr>
          </a:p>
          <a:p>
            <a:r>
              <a:rPr lang="en-GB" sz="6000" b="1" dirty="0" smtClean="0">
                <a:solidFill>
                  <a:schemeClr val="bg1"/>
                </a:solidFill>
              </a:rPr>
              <a:t>sleeping</a:t>
            </a:r>
            <a:r>
              <a:rPr lang="en-GB" sz="6000" b="1" dirty="0">
                <a:solidFill>
                  <a:schemeClr val="bg1"/>
                </a:solidFill>
              </a:rPr>
              <a:t>, </a:t>
            </a:r>
          </a:p>
          <a:p>
            <a:r>
              <a:rPr lang="en-GB" sz="6000" b="1" dirty="0">
                <a:solidFill>
                  <a:schemeClr val="bg1"/>
                </a:solidFill>
              </a:rPr>
              <a:t>Brother John, Brother John?</a:t>
            </a:r>
          </a:p>
          <a:p>
            <a:r>
              <a:rPr lang="en-GB" sz="6000" b="1" dirty="0">
                <a:solidFill>
                  <a:schemeClr val="bg1"/>
                </a:solidFill>
              </a:rPr>
              <a:t>Morning bells are </a:t>
            </a:r>
            <a:r>
              <a:rPr lang="en-GB" sz="6000" b="1" dirty="0" smtClean="0">
                <a:solidFill>
                  <a:schemeClr val="bg1"/>
                </a:solidFill>
              </a:rPr>
              <a:t>ringing,</a:t>
            </a:r>
          </a:p>
          <a:p>
            <a:r>
              <a:rPr lang="en-GB" sz="6000" b="1" dirty="0" smtClean="0">
                <a:solidFill>
                  <a:schemeClr val="bg1"/>
                </a:solidFill>
              </a:rPr>
              <a:t>morning </a:t>
            </a:r>
            <a:r>
              <a:rPr lang="en-GB" sz="6000" b="1" dirty="0">
                <a:solidFill>
                  <a:schemeClr val="bg1"/>
                </a:solidFill>
              </a:rPr>
              <a:t>bells are ringing,</a:t>
            </a:r>
          </a:p>
          <a:p>
            <a:r>
              <a:rPr lang="nl-NL" sz="6000" b="1" dirty="0">
                <a:solidFill>
                  <a:schemeClr val="bg1"/>
                </a:solidFill>
              </a:rPr>
              <a:t>Ding, dang, dong! </a:t>
            </a:r>
            <a:r>
              <a:rPr lang="nl-NL" sz="6000" b="1" dirty="0">
                <a:solidFill>
                  <a:schemeClr val="bg1"/>
                </a:solidFill>
              </a:rPr>
              <a:t>Ding, dang, </a:t>
            </a:r>
            <a:endParaRPr lang="nl-NL" sz="6000" b="1" dirty="0" smtClean="0">
              <a:solidFill>
                <a:schemeClr val="bg1"/>
              </a:solidFill>
            </a:endParaRPr>
          </a:p>
          <a:p>
            <a:r>
              <a:rPr lang="nl-NL" sz="6000" b="1" dirty="0" smtClean="0">
                <a:solidFill>
                  <a:schemeClr val="bg1"/>
                </a:solidFill>
              </a:rPr>
              <a:t>dong</a:t>
            </a:r>
            <a:r>
              <a:rPr lang="nl-NL" sz="6000" b="1" dirty="0">
                <a:solidFill>
                  <a:schemeClr val="bg1"/>
                </a:solidFill>
              </a:rPr>
              <a:t>!</a:t>
            </a:r>
          </a:p>
          <a:p>
            <a:endParaRPr lang="en-GB" sz="5600" b="1" dirty="0">
              <a:solidFill>
                <a:schemeClr val="bg1"/>
              </a:solidFill>
            </a:endParaRPr>
          </a:p>
          <a:p>
            <a:endParaRPr lang="en-GB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23655" y="1665513"/>
            <a:ext cx="5618615" cy="4963887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sz="6000" b="1" dirty="0" smtClean="0">
                <a:solidFill>
                  <a:schemeClr val="bg1"/>
                </a:solidFill>
              </a:rPr>
              <a:t>R2D2, R2D2,</a:t>
            </a:r>
          </a:p>
          <a:p>
            <a:r>
              <a:rPr lang="en-GB" sz="6000" b="1" dirty="0" smtClean="0">
                <a:solidFill>
                  <a:schemeClr val="bg1"/>
                </a:solidFill>
              </a:rPr>
              <a:t>C3PO, C3PO</a:t>
            </a:r>
          </a:p>
          <a:p>
            <a:r>
              <a:rPr lang="en-GB" sz="6000" b="1" dirty="0" smtClean="0">
                <a:solidFill>
                  <a:schemeClr val="bg1"/>
                </a:solidFill>
              </a:rPr>
              <a:t>Obi Wan Kenobi, Obi Wan Kenobi</a:t>
            </a:r>
          </a:p>
          <a:p>
            <a:r>
              <a:rPr lang="en-GB" sz="6000" b="1" dirty="0" smtClean="0">
                <a:solidFill>
                  <a:schemeClr val="bg1"/>
                </a:solidFill>
              </a:rPr>
              <a:t>Han Solo, Han Solo</a:t>
            </a:r>
          </a:p>
          <a:p>
            <a:endParaRPr lang="en-GB" sz="6000" b="1" dirty="0" smtClean="0">
              <a:solidFill>
                <a:schemeClr val="bg1"/>
              </a:solidFill>
            </a:endParaRPr>
          </a:p>
          <a:p>
            <a:r>
              <a:rPr lang="en-GB" sz="6000" b="1" dirty="0" smtClean="0">
                <a:solidFill>
                  <a:schemeClr val="bg1"/>
                </a:solidFill>
              </a:rPr>
              <a:t>Young Bart Simpson, Young</a:t>
            </a:r>
          </a:p>
          <a:p>
            <a:r>
              <a:rPr lang="en-GB" sz="6000" b="1" dirty="0" smtClean="0">
                <a:solidFill>
                  <a:schemeClr val="bg1"/>
                </a:solidFill>
              </a:rPr>
              <a:t> Bart Simpson</a:t>
            </a:r>
          </a:p>
          <a:p>
            <a:r>
              <a:rPr lang="en-GB" sz="6000" b="1" dirty="0" smtClean="0">
                <a:solidFill>
                  <a:schemeClr val="bg1"/>
                </a:solidFill>
              </a:rPr>
              <a:t>Lisa too, Lisa too</a:t>
            </a:r>
          </a:p>
          <a:p>
            <a:r>
              <a:rPr lang="en-GB" sz="6000" b="1" dirty="0" smtClean="0">
                <a:solidFill>
                  <a:schemeClr val="bg1"/>
                </a:solidFill>
              </a:rPr>
              <a:t>Marge and baby Maggie,</a:t>
            </a:r>
          </a:p>
          <a:p>
            <a:r>
              <a:rPr lang="en-GB" sz="6000" b="1" dirty="0" smtClean="0">
                <a:solidFill>
                  <a:schemeClr val="bg1"/>
                </a:solidFill>
              </a:rPr>
              <a:t> Marge and baby Maggie</a:t>
            </a:r>
          </a:p>
          <a:p>
            <a:r>
              <a:rPr lang="en-GB" sz="6000" b="1" dirty="0" smtClean="0">
                <a:solidFill>
                  <a:schemeClr val="bg1"/>
                </a:solidFill>
              </a:rPr>
              <a:t>Homer too, Homer too.</a:t>
            </a:r>
          </a:p>
          <a:p>
            <a:endParaRPr lang="en-GB" sz="2400" dirty="0"/>
          </a:p>
        </p:txBody>
      </p:sp>
      <p:pic>
        <p:nvPicPr>
          <p:cNvPr id="5" name="02 Frere Jacques-R2D2-Young Bart Siumps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7793" y="326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4071" y="0"/>
            <a:ext cx="7445829" cy="6531430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</a:t>
            </a:r>
          </a:p>
          <a:p>
            <a:r>
              <a:rPr lang="en-GB" b="1" dirty="0" err="1">
                <a:solidFill>
                  <a:schemeClr val="bg1"/>
                </a:solidFill>
              </a:rPr>
              <a:t>Froggy</a:t>
            </a:r>
            <a:r>
              <a:rPr lang="en-GB" b="1" dirty="0">
                <a:solidFill>
                  <a:schemeClr val="bg1"/>
                </a:solidFill>
              </a:rPr>
              <a:t> went a-courting and he did ride, a-hum, </a:t>
            </a:r>
            <a:r>
              <a:rPr lang="en-GB" b="1" dirty="0" smtClean="0">
                <a:solidFill>
                  <a:schemeClr val="bg1"/>
                </a:solidFill>
              </a:rPr>
              <a:t>a-hum</a:t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err="1" smtClean="0">
                <a:solidFill>
                  <a:schemeClr val="bg1"/>
                </a:solidFill>
              </a:rPr>
              <a:t>Froggy</a:t>
            </a:r>
            <a:r>
              <a:rPr lang="en-GB" b="1" dirty="0" smtClean="0">
                <a:solidFill>
                  <a:schemeClr val="bg1"/>
                </a:solidFill>
              </a:rPr>
              <a:t> </a:t>
            </a:r>
            <a:r>
              <a:rPr lang="en-GB" b="1" dirty="0">
                <a:solidFill>
                  <a:schemeClr val="bg1"/>
                </a:solidFill>
              </a:rPr>
              <a:t>went a-courting and he did ride, </a:t>
            </a:r>
            <a:r>
              <a:rPr lang="en-GB" b="1" dirty="0" smtClean="0">
                <a:solidFill>
                  <a:schemeClr val="bg1"/>
                </a:solidFill>
              </a:rPr>
              <a:t/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rgbClr val="FF0000"/>
                </a:solidFill>
              </a:rPr>
              <a:t>C</a:t>
            </a:r>
            <a:r>
              <a:rPr lang="en-GB" b="1" dirty="0" smtClean="0">
                <a:solidFill>
                  <a:schemeClr val="bg1"/>
                </a:solidFill>
              </a:rPr>
              <a:t/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a-hum</a:t>
            </a:r>
            <a:r>
              <a:rPr lang="en-GB" b="1" dirty="0">
                <a:solidFill>
                  <a:schemeClr val="bg1"/>
                </a:solidFill>
              </a:rPr>
              <a:t>, </a:t>
            </a:r>
            <a:r>
              <a:rPr lang="en-GB" b="1" dirty="0" smtClean="0">
                <a:solidFill>
                  <a:schemeClr val="bg1"/>
                </a:solidFill>
              </a:rPr>
              <a:t>a-hum</a:t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rgbClr val="FF0000"/>
                </a:solidFill>
              </a:rPr>
              <a:t>F</a:t>
            </a:r>
            <a:r>
              <a:rPr lang="en-GB" b="1" dirty="0" smtClean="0">
                <a:solidFill>
                  <a:schemeClr val="bg1"/>
                </a:solidFill>
              </a:rPr>
              <a:t/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err="1" smtClean="0">
                <a:solidFill>
                  <a:schemeClr val="bg1"/>
                </a:solidFill>
              </a:rPr>
              <a:t>Froggy</a:t>
            </a:r>
            <a:r>
              <a:rPr lang="en-GB" b="1" dirty="0" smtClean="0">
                <a:solidFill>
                  <a:schemeClr val="bg1"/>
                </a:solidFill>
              </a:rPr>
              <a:t> </a:t>
            </a:r>
            <a:r>
              <a:rPr lang="en-GB" b="1" dirty="0">
                <a:solidFill>
                  <a:schemeClr val="bg1"/>
                </a:solidFill>
              </a:rPr>
              <a:t>went a-courting and he did </a:t>
            </a:r>
            <a:r>
              <a:rPr lang="en-GB" b="1" dirty="0" smtClean="0">
                <a:solidFill>
                  <a:schemeClr val="bg1"/>
                </a:solidFill>
              </a:rPr>
              <a:t>ride,</a:t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STOP STRUMMING</a:t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A </a:t>
            </a:r>
            <a:r>
              <a:rPr lang="en-GB" b="1" dirty="0">
                <a:solidFill>
                  <a:schemeClr val="bg1"/>
                </a:solidFill>
              </a:rPr>
              <a:t>sword and pistol by his </a:t>
            </a:r>
            <a:r>
              <a:rPr lang="en-GB" b="1" dirty="0" smtClean="0">
                <a:solidFill>
                  <a:schemeClr val="bg1"/>
                </a:solidFill>
              </a:rPr>
              <a:t>side</a:t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rgbClr val="FF0000"/>
                </a:solidFill>
              </a:rPr>
              <a:t>F</a:t>
            </a:r>
            <a:r>
              <a:rPr lang="en-GB" b="1" dirty="0" smtClean="0">
                <a:solidFill>
                  <a:schemeClr val="bg1"/>
                </a:solidFill>
              </a:rPr>
              <a:t/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a-hum</a:t>
            </a:r>
            <a:r>
              <a:rPr lang="en-GB" b="1" dirty="0">
                <a:solidFill>
                  <a:schemeClr val="bg1"/>
                </a:solidFill>
              </a:rPr>
              <a:t>, a-hum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Rode </a:t>
            </a:r>
            <a:r>
              <a:rPr lang="en-GB" b="1" dirty="0">
                <a:solidFill>
                  <a:schemeClr val="bg1"/>
                </a:solidFill>
              </a:rPr>
              <a:t>right up to Missy Mouse's door</a:t>
            </a:r>
            <a:r>
              <a:rPr lang="en-GB" b="1" dirty="0" smtClean="0">
                <a:solidFill>
                  <a:schemeClr val="bg1"/>
                </a:solidFill>
              </a:rPr>
              <a:t>....</a:t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gave </a:t>
            </a:r>
            <a:r>
              <a:rPr lang="en-GB" b="1" dirty="0">
                <a:solidFill>
                  <a:schemeClr val="bg1"/>
                </a:solidFill>
              </a:rPr>
              <a:t>three raps and a very loud roar.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Sat </a:t>
            </a:r>
            <a:r>
              <a:rPr lang="en-GB" b="1" dirty="0">
                <a:solidFill>
                  <a:schemeClr val="bg1"/>
                </a:solidFill>
              </a:rPr>
              <a:t>Missy Mouse upon his knee</a:t>
            </a:r>
            <a:r>
              <a:rPr lang="en-GB" b="1" dirty="0" smtClean="0">
                <a:solidFill>
                  <a:schemeClr val="bg1"/>
                </a:solidFill>
              </a:rPr>
              <a:t>...</a:t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Said</a:t>
            </a:r>
            <a:r>
              <a:rPr lang="en-GB" b="1" dirty="0">
                <a:solidFill>
                  <a:schemeClr val="bg1"/>
                </a:solidFill>
              </a:rPr>
              <a:t>, "Missy Mouse will you marry me?"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"</a:t>
            </a:r>
            <a:r>
              <a:rPr lang="en-GB" b="1" dirty="0">
                <a:solidFill>
                  <a:schemeClr val="bg1"/>
                </a:solidFill>
              </a:rPr>
              <a:t>Where will the wedding supper be</a:t>
            </a:r>
            <a:r>
              <a:rPr lang="en-GB" b="1" dirty="0" smtClean="0">
                <a:solidFill>
                  <a:schemeClr val="bg1"/>
                </a:solidFill>
              </a:rPr>
              <a:t>?"...</a:t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"</a:t>
            </a:r>
            <a:r>
              <a:rPr lang="en-GB" b="1" dirty="0">
                <a:solidFill>
                  <a:schemeClr val="bg1"/>
                </a:solidFill>
              </a:rPr>
              <a:t>Down in the swamp in a hollow tree."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"</a:t>
            </a:r>
            <a:r>
              <a:rPr lang="en-GB" b="1" dirty="0">
                <a:solidFill>
                  <a:schemeClr val="bg1"/>
                </a:solidFill>
              </a:rPr>
              <a:t>What will the wedding supper be</a:t>
            </a:r>
            <a:r>
              <a:rPr lang="en-GB" b="1" dirty="0" smtClean="0">
                <a:solidFill>
                  <a:schemeClr val="bg1"/>
                </a:solidFill>
              </a:rPr>
              <a:t>?"...</a:t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"</a:t>
            </a:r>
            <a:r>
              <a:rPr lang="en-GB" b="1" dirty="0">
                <a:solidFill>
                  <a:schemeClr val="bg1"/>
                </a:solidFill>
              </a:rPr>
              <a:t>fried mosquito and a black eyed pea."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66295" t="23214" r="18169" b="63058"/>
          <a:stretch/>
        </p:blipFill>
        <p:spPr>
          <a:xfrm>
            <a:off x="156254" y="146956"/>
            <a:ext cx="2771877" cy="1959430"/>
          </a:xfrm>
          <a:prstGeom prst="rect">
            <a:avLst/>
          </a:prstGeom>
        </p:spPr>
      </p:pic>
      <p:pic>
        <p:nvPicPr>
          <p:cNvPr id="4" name="10 Froggie backing trac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9572" y="22587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10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Override1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509</Words>
  <Application>Microsoft Office PowerPoint</Application>
  <PresentationFormat>Widescreen</PresentationFormat>
  <Paragraphs>54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Ion</vt:lpstr>
      <vt:lpstr>Ukulele Y3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 Katharines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Ukulele Y3</dc:title>
  <dc:creator>Claire Smith</dc:creator>
  <cp:lastModifiedBy>Claire Smith</cp:lastModifiedBy>
  <cp:revision>8</cp:revision>
  <dcterms:created xsi:type="dcterms:W3CDTF">2020-04-27T13:17:22Z</dcterms:created>
  <dcterms:modified xsi:type="dcterms:W3CDTF">2020-04-27T13:56:50Z</dcterms:modified>
</cp:coreProperties>
</file>